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59" d="100"/>
          <a:sy n="59" d="100"/>
        </p:scale>
        <p:origin x="960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36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01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58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456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467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385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886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394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05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51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94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406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634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6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28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733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4603B64-A7DE-4B96-B7D4-DFD3F23B937E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2BD5FC7-AE30-4176-8227-134619C8A8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930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433228-8453-418B-9573-D5209982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107619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 System for Residential Area (RSRA)</a:t>
            </a:r>
            <a:endParaRPr lang="en-I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90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B00E-4BDB-44EA-94FA-048B62499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025058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IN" sz="36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website about residential properties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ACE8CCE-C7DD-4AEA-AD4F-777590C3C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0923" y="1025059"/>
            <a:ext cx="3977197" cy="576635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/>
            <a:endParaRPr lang="en-IN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en-IN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IN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usually find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Just show the price.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Area of the property.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good description by seller.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Few pictures of site.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just"/>
            <a:r>
              <a:rPr lang="en-IN" b="1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it doesn’t tell us who it is suited for?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97754-2DB8-4AEE-88F5-3E2E934B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059"/>
            <a:ext cx="7989903" cy="57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4286-E760-4B4B-8DDF-0A590118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231" y="175698"/>
            <a:ext cx="8686800" cy="66861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>
            <a:normAutofit fontScale="90000"/>
          </a:bodyPr>
          <a:lstStyle/>
          <a:p>
            <a:pPr algn="just"/>
            <a:r>
              <a:rPr lang="en-IN" dirty="0"/>
              <a:t>								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R.S.R.A.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8F4AC-7728-4BA5-9D9D-A2B11AAE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2673" y="1260629"/>
            <a:ext cx="9035140" cy="344453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Make your decision based on correct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Need expert opinion just the data from RSRA to an expert.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RSRA  is an evolving system with more resources it going to be automated.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RSRA is envisioned on - “Specific client Specific needs”.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World is dynamic so should be our recommendations.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39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B56D-0D92-43C6-8056-8FFD916C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540" y="281295"/>
            <a:ext cx="8686800" cy="863924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just"/>
            <a:r>
              <a:rPr lang="en-IN" dirty="0"/>
              <a:t>Have a birds eye view of the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5A0C1-BD42-41BF-9A4C-4243DE28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1" t="3414" r="18790"/>
          <a:stretch/>
        </p:blipFill>
        <p:spPr>
          <a:xfrm>
            <a:off x="1944209" y="1220218"/>
            <a:ext cx="7386221" cy="53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D92F-0A34-4CBD-9E24-FD6F1477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07929"/>
            <a:ext cx="8686800" cy="109474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just"/>
            <a:r>
              <a:rPr lang="en-IN" dirty="0"/>
              <a:t>Zoom in like never 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29581-E964-4EFC-8F73-DA38496FB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557846"/>
            <a:ext cx="90392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8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4020-9CB4-4F20-9F25-65CB826F8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028" y="245785"/>
            <a:ext cx="8686800" cy="1334440"/>
          </a:xfrm>
        </p:spPr>
        <p:txBody>
          <a:bodyPr/>
          <a:lstStyle/>
          <a:p>
            <a:pPr algn="just"/>
            <a:r>
              <a:rPr lang="en-IN" dirty="0"/>
              <a:t>Data simplified with Bars Raised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3B607-DC3A-4D4A-943C-64ACA3A7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8" y="2033587"/>
            <a:ext cx="6824200" cy="355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9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2AE0-2EA9-47CE-8A7E-5A9BFB93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949" y="2188029"/>
            <a:ext cx="8686800" cy="12409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IN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Come join us and lets revolutionize the way real estate serves its client…</a:t>
            </a:r>
          </a:p>
        </p:txBody>
      </p:sp>
    </p:spTree>
    <p:extLst>
      <p:ext uri="{BB962C8B-B14F-4D97-AF65-F5344CB8AC3E}">
        <p14:creationId xmlns:p14="http://schemas.microsoft.com/office/powerpoint/2010/main" val="17968081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151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Mesh</vt:lpstr>
      <vt:lpstr>Recommendation System for Residential Area (RSRA)</vt:lpstr>
      <vt:lpstr>Typical website about residential properties</vt:lpstr>
      <vt:lpstr>        R.S.R.A.</vt:lpstr>
      <vt:lpstr>Have a birds eye view of the site</vt:lpstr>
      <vt:lpstr>Zoom in like never before</vt:lpstr>
      <vt:lpstr>Data simplified with Bars Raised</vt:lpstr>
      <vt:lpstr>Come join us and lets revolutionize the way real estate serves its client…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 for Residential Area (RSRA)</dc:title>
  <dc:creator>Harjot Singh</dc:creator>
  <cp:lastModifiedBy>Harjot Singh</cp:lastModifiedBy>
  <cp:revision>8</cp:revision>
  <dcterms:created xsi:type="dcterms:W3CDTF">2019-12-25T11:30:32Z</dcterms:created>
  <dcterms:modified xsi:type="dcterms:W3CDTF">2019-12-25T13:22:43Z</dcterms:modified>
</cp:coreProperties>
</file>